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346B-C9DC-47D2-A027-057A72080B30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D09-0511-4531-84F8-BF6E85AD3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346B-C9DC-47D2-A027-057A72080B30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D09-0511-4531-84F8-BF6E85AD3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346B-C9DC-47D2-A027-057A72080B30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D09-0511-4531-84F8-BF6E85AD3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346B-C9DC-47D2-A027-057A72080B30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D09-0511-4531-84F8-BF6E85AD3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346B-C9DC-47D2-A027-057A72080B30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D09-0511-4531-84F8-BF6E85AD3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346B-C9DC-47D2-A027-057A72080B30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D09-0511-4531-84F8-BF6E85AD3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346B-C9DC-47D2-A027-057A72080B30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D09-0511-4531-84F8-BF6E85AD3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346B-C9DC-47D2-A027-057A72080B30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D09-0511-4531-84F8-BF6E85AD3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346B-C9DC-47D2-A027-057A72080B30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D09-0511-4531-84F8-BF6E85AD3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346B-C9DC-47D2-A027-057A72080B30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D09-0511-4531-84F8-BF6E85AD3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346B-C9DC-47D2-A027-057A72080B30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D09-0511-4531-84F8-BF6E85AD3F10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C9E346B-C9DC-47D2-A027-057A72080B30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43BA2D09-0511-4531-84F8-BF6E85AD3F10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gardenwizard.org/" TargetMode="External"/><Relationship Id="rId2" Type="http://schemas.openxmlformats.org/officeDocument/2006/relationships/hyperlink" Target="http://communityblueprint.com/projects/school-garden-vide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etsmove.gov/school-garden-checklist" TargetMode="External"/><Relationship Id="rId4" Type="http://schemas.openxmlformats.org/officeDocument/2006/relationships/hyperlink" Target="http://www.cityschoolyardgarden.org/kids-blo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rgbClr val="00B050"/>
            </a:gs>
            <a:gs pos="99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2438400"/>
            <a:ext cx="7448758" cy="1470025"/>
          </a:xfrm>
        </p:spPr>
        <p:txBody>
          <a:bodyPr/>
          <a:lstStyle/>
          <a:p>
            <a:r>
              <a:rPr lang="en-US" dirty="0" smtClean="0"/>
              <a:t>We NEED a campus garden.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908425"/>
            <a:ext cx="7117180" cy="861420"/>
          </a:xfrm>
        </p:spPr>
        <p:txBody>
          <a:bodyPr/>
          <a:lstStyle/>
          <a:p>
            <a:r>
              <a:rPr lang="en-US" dirty="0"/>
              <a:t>Mr. W’s Garden Plan</a:t>
            </a:r>
          </a:p>
        </p:txBody>
      </p:sp>
    </p:spTree>
    <p:extLst>
      <p:ext uri="{BB962C8B-B14F-4D97-AF65-F5344CB8AC3E}">
        <p14:creationId xmlns:p14="http://schemas.microsoft.com/office/powerpoint/2010/main" val="30904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8058358" cy="924475"/>
          </a:xfrm>
        </p:spPr>
        <p:txBody>
          <a:bodyPr/>
          <a:lstStyle/>
          <a:p>
            <a:r>
              <a:rPr lang="en-US" dirty="0" smtClean="0"/>
              <a:t>Step 4: Determine development area.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752600"/>
            <a:ext cx="7125112" cy="2917039"/>
          </a:xfrm>
        </p:spPr>
        <p:txBody>
          <a:bodyPr>
            <a:normAutofit/>
          </a:bodyPr>
          <a:lstStyle/>
          <a:p>
            <a:r>
              <a:rPr lang="en-US" dirty="0" smtClean="0"/>
              <a:t>Area allows for 4 garden beds to be 4ft wide </a:t>
            </a:r>
          </a:p>
          <a:p>
            <a:pPr lvl="1"/>
            <a:r>
              <a:rPr lang="en-US" dirty="0" smtClean="0"/>
              <a:t>With extra space.</a:t>
            </a:r>
          </a:p>
          <a:p>
            <a:r>
              <a:rPr lang="en-US" dirty="0" smtClean="0"/>
              <a:t>The extra space will be used to have benches on the planters.</a:t>
            </a:r>
          </a:p>
          <a:p>
            <a:r>
              <a:rPr lang="en-US" dirty="0" smtClean="0"/>
              <a:t>Each garden bed will be 10ft long.</a:t>
            </a:r>
          </a:p>
          <a:p>
            <a:r>
              <a:rPr lang="en-US" dirty="0" smtClean="0"/>
              <a:t>Each bench will seat approximately 5 people.</a:t>
            </a:r>
          </a:p>
          <a:p>
            <a:pPr lvl="1"/>
            <a:r>
              <a:rPr lang="en-US" dirty="0" smtClean="0"/>
              <a:t>Total maximum seating: 40 people.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t="44498" r="10787" b="20177"/>
          <a:stretch/>
        </p:blipFill>
        <p:spPr bwMode="auto">
          <a:xfrm>
            <a:off x="990600" y="4506686"/>
            <a:ext cx="6259286" cy="197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64886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 idea found at chickengardener.com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8058358" cy="924475"/>
          </a:xfrm>
        </p:spPr>
        <p:txBody>
          <a:bodyPr/>
          <a:lstStyle/>
          <a:p>
            <a:r>
              <a:rPr lang="en-US" dirty="0" smtClean="0"/>
              <a:t>Step 5: Materials Needed.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850239"/>
          </a:xfrm>
        </p:spPr>
        <p:txBody>
          <a:bodyPr>
            <a:normAutofit/>
          </a:bodyPr>
          <a:lstStyle/>
          <a:p>
            <a:r>
              <a:rPr lang="en-US" dirty="0" smtClean="0"/>
              <a:t>TBD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2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8058358" cy="924475"/>
          </a:xfrm>
        </p:spPr>
        <p:txBody>
          <a:bodyPr/>
          <a:lstStyle/>
          <a:p>
            <a:r>
              <a:rPr lang="en-US" dirty="0" smtClean="0"/>
              <a:t>Why is this needed?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5050639"/>
          </a:xfrm>
        </p:spPr>
        <p:txBody>
          <a:bodyPr>
            <a:normAutofit/>
          </a:bodyPr>
          <a:lstStyle/>
          <a:p>
            <a:r>
              <a:rPr lang="en-US" dirty="0" smtClean="0"/>
              <a:t>Students deserve the ability to learn hands on about the growth of produce.</a:t>
            </a:r>
          </a:p>
          <a:p>
            <a:r>
              <a:rPr lang="en-US" dirty="0" smtClean="0"/>
              <a:t>It relates to classes curriculum.</a:t>
            </a:r>
          </a:p>
          <a:p>
            <a:pPr lvl="1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science (Plants)</a:t>
            </a:r>
          </a:p>
          <a:p>
            <a:pPr lvl="1"/>
            <a:r>
              <a:rPr lang="en-US" dirty="0" smtClean="0"/>
              <a:t>Biology (Ecology)</a:t>
            </a:r>
          </a:p>
          <a:p>
            <a:pPr lvl="1"/>
            <a:r>
              <a:rPr lang="en-US" dirty="0" smtClean="0"/>
              <a:t>Health (Healthy Food)</a:t>
            </a:r>
          </a:p>
          <a:p>
            <a:pPr lvl="1"/>
            <a:r>
              <a:rPr lang="en-US" dirty="0" smtClean="0"/>
              <a:t>English (Naturalist studies)</a:t>
            </a:r>
          </a:p>
          <a:p>
            <a:pPr lvl="1"/>
            <a:r>
              <a:rPr lang="en-US" dirty="0" smtClean="0"/>
              <a:t>Physics (Measurements and Conversions)</a:t>
            </a:r>
          </a:p>
          <a:p>
            <a:pPr lvl="1"/>
            <a:r>
              <a:rPr lang="en-US" dirty="0" smtClean="0"/>
              <a:t>Engineering (Civil development)</a:t>
            </a:r>
          </a:p>
          <a:p>
            <a:r>
              <a:rPr lang="en-US" dirty="0" smtClean="0"/>
              <a:t>Visually improving for the campus</a:t>
            </a:r>
          </a:p>
          <a:p>
            <a:r>
              <a:rPr lang="en-US" dirty="0" smtClean="0"/>
              <a:t>Great Press!</a:t>
            </a:r>
          </a:p>
          <a:p>
            <a:r>
              <a:rPr lang="en-US" dirty="0" smtClean="0"/>
              <a:t>Develop an outdoor classroom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Pictures:</a:t>
            </a:r>
          </a:p>
          <a:p>
            <a:pPr lvl="2"/>
            <a:r>
              <a:rPr lang="en-US" dirty="0" smtClean="0"/>
              <a:t>Google Maps</a:t>
            </a:r>
          </a:p>
          <a:p>
            <a:pPr lvl="2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://communityblueprint.com/projects/school-garden-video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2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://www.schoolgardenwizard.org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2"/>
            <a:r>
              <a:rPr lang="en-US" dirty="0">
                <a:hlinkClick r:id="rId4"/>
              </a:rPr>
              <a:t>http://www.cityschoolyardgarden.org/kids-blog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2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www.letsmove.gov/school-garden-checklist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5389989" cy="39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it going to be?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133600" y="4052207"/>
            <a:ext cx="2286000" cy="3429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3486357" cy="4051437"/>
          </a:xfrm>
        </p:spPr>
        <p:txBody>
          <a:bodyPr/>
          <a:lstStyle/>
          <a:p>
            <a:r>
              <a:rPr lang="en-US" dirty="0" smtClean="0"/>
              <a:t>Charleston Charter School for Math and Science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6200000">
            <a:off x="4835447" y="3995389"/>
            <a:ext cx="2542478" cy="3429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657643" y="5438078"/>
            <a:ext cx="3486357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are proposing to build in the area between the car loop and the first row of trailers.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area?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3791157" cy="4051437"/>
          </a:xfrm>
        </p:spPr>
        <p:txBody>
          <a:bodyPr/>
          <a:lstStyle/>
          <a:p>
            <a:r>
              <a:rPr lang="en-US" dirty="0" smtClean="0"/>
              <a:t>Dominantly sun throughout the day.</a:t>
            </a:r>
          </a:p>
          <a:p>
            <a:r>
              <a:rPr lang="en-US" dirty="0" smtClean="0"/>
              <a:t>Easy for people to see.</a:t>
            </a:r>
          </a:p>
          <a:p>
            <a:r>
              <a:rPr lang="en-US" dirty="0" smtClean="0"/>
              <a:t>In sight, in mind!</a:t>
            </a:r>
          </a:p>
          <a:p>
            <a:r>
              <a:rPr lang="en-US" dirty="0" smtClean="0"/>
              <a:t>Currently no building plans for this area.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36480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3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project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garden bed is no wider than 4ft and no longer than 12 ft.</a:t>
            </a:r>
          </a:p>
          <a:p>
            <a:r>
              <a:rPr lang="en-US" dirty="0"/>
              <a:t>Does not block personal from walking.</a:t>
            </a:r>
          </a:p>
          <a:p>
            <a:r>
              <a:rPr lang="en-US" dirty="0"/>
              <a:t>Will not damage any property.</a:t>
            </a:r>
          </a:p>
          <a:p>
            <a:r>
              <a:rPr lang="en-US" dirty="0"/>
              <a:t>Is at least 3ft from any sidewalk or wall.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Measure the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774039"/>
          </a:xfrm>
        </p:spPr>
        <p:txBody>
          <a:bodyPr/>
          <a:lstStyle/>
          <a:p>
            <a:r>
              <a:rPr lang="en-US" dirty="0" smtClean="0"/>
              <a:t>Accurate measure the area.</a:t>
            </a:r>
          </a:p>
          <a:p>
            <a:r>
              <a:rPr lang="en-US" dirty="0" smtClean="0"/>
              <a:t>Produce a sketch of the area.</a:t>
            </a:r>
          </a:p>
          <a:p>
            <a:r>
              <a:rPr lang="en-US" dirty="0" smtClean="0"/>
              <a:t>Include areas of concern or obstructions.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3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753558" cy="924475"/>
          </a:xfrm>
        </p:spPr>
        <p:txBody>
          <a:bodyPr/>
          <a:lstStyle/>
          <a:p>
            <a:r>
              <a:rPr lang="en-US" dirty="0" smtClean="0"/>
              <a:t>Step 2: Produce a blueprint to scale.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774039"/>
          </a:xfrm>
        </p:spPr>
        <p:txBody>
          <a:bodyPr/>
          <a:lstStyle/>
          <a:p>
            <a:r>
              <a:rPr lang="en-US" dirty="0" smtClean="0"/>
              <a:t>Convert the measurements to one unit.</a:t>
            </a:r>
          </a:p>
          <a:p>
            <a:r>
              <a:rPr lang="en-US" dirty="0" smtClean="0"/>
              <a:t>Identify the proportion of the value to one box.</a:t>
            </a:r>
          </a:p>
          <a:p>
            <a:r>
              <a:rPr lang="en-US" dirty="0"/>
              <a:t>Repeated the drawing in an additional unit.</a:t>
            </a:r>
          </a:p>
          <a:p>
            <a:r>
              <a:rPr lang="en-US" dirty="0" smtClean="0"/>
              <a:t>Draw the area to scale.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74" y="3352800"/>
            <a:ext cx="4694825" cy="338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6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753558" cy="924475"/>
          </a:xfrm>
        </p:spPr>
        <p:txBody>
          <a:bodyPr/>
          <a:lstStyle/>
          <a:p>
            <a:r>
              <a:rPr lang="en-US" dirty="0" smtClean="0"/>
              <a:t>Step 2: Produce a blueprint to scale.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774039"/>
          </a:xfrm>
        </p:spPr>
        <p:txBody>
          <a:bodyPr/>
          <a:lstStyle/>
          <a:p>
            <a:r>
              <a:rPr lang="en-US" dirty="0" smtClean="0"/>
              <a:t>Convert the measurements to one unit.</a:t>
            </a:r>
          </a:p>
          <a:p>
            <a:r>
              <a:rPr lang="en-US" dirty="0" smtClean="0"/>
              <a:t>Identify the proportion of the value to one box.</a:t>
            </a:r>
          </a:p>
          <a:p>
            <a:r>
              <a:rPr lang="en-US" dirty="0" smtClean="0"/>
              <a:t>Draw the area to scale.</a:t>
            </a:r>
          </a:p>
          <a:p>
            <a:r>
              <a:rPr lang="en-US" dirty="0" smtClean="0"/>
              <a:t>Repeated the drawing in an additional unit.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8686800" cy="280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53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753558" cy="924475"/>
          </a:xfrm>
        </p:spPr>
        <p:txBody>
          <a:bodyPr/>
          <a:lstStyle/>
          <a:p>
            <a:r>
              <a:rPr lang="en-US" dirty="0" smtClean="0"/>
              <a:t>Step 3: Consider the restrictions.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545439"/>
          </a:xfrm>
        </p:spPr>
        <p:txBody>
          <a:bodyPr>
            <a:normAutofit/>
          </a:bodyPr>
          <a:lstStyle/>
          <a:p>
            <a:r>
              <a:rPr lang="en-US" dirty="0" smtClean="0"/>
              <a:t>Will </a:t>
            </a:r>
            <a:r>
              <a:rPr lang="en-US" dirty="0"/>
              <a:t>not damage any property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Dark shaded area is infrastructure that must be avoided.</a:t>
            </a:r>
            <a:endParaRPr lang="en-US" dirty="0"/>
          </a:p>
          <a:p>
            <a:r>
              <a:rPr lang="en-US" dirty="0"/>
              <a:t>Is at least 3ft from any sidewalk or wall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Light shaded area is the no building zone from all edges.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8915400" cy="295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8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8058358" cy="924475"/>
          </a:xfrm>
        </p:spPr>
        <p:txBody>
          <a:bodyPr/>
          <a:lstStyle/>
          <a:p>
            <a:r>
              <a:rPr lang="en-US" dirty="0" smtClean="0"/>
              <a:t>Step 4: Determine development plan.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850239"/>
          </a:xfrm>
        </p:spPr>
        <p:txBody>
          <a:bodyPr>
            <a:normAutofit/>
          </a:bodyPr>
          <a:lstStyle/>
          <a:p>
            <a:r>
              <a:rPr lang="en-US" dirty="0" smtClean="0"/>
              <a:t>Area of least constraints.</a:t>
            </a:r>
          </a:p>
          <a:p>
            <a:r>
              <a:rPr lang="en-US" dirty="0" smtClean="0"/>
              <a:t>Easily seen.</a:t>
            </a:r>
          </a:p>
          <a:p>
            <a:r>
              <a:rPr lang="en-US" dirty="0" smtClean="0"/>
              <a:t>Easily accessed.</a:t>
            </a:r>
          </a:p>
          <a:p>
            <a:r>
              <a:rPr lang="en-US" dirty="0" smtClean="0"/>
              <a:t>Not along a teacher’s trailer.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2" b="12265"/>
          <a:stretch/>
        </p:blipFill>
        <p:spPr bwMode="auto">
          <a:xfrm rot="16200000">
            <a:off x="2609145" y="2496255"/>
            <a:ext cx="316371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667000" y="4876800"/>
            <a:ext cx="2209800" cy="1066800"/>
          </a:xfrm>
          <a:prstGeom prst="ellipse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4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2270</TotalTime>
  <Words>447</Words>
  <Application>Microsoft Office PowerPoint</Application>
  <PresentationFormat>On-screen Show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Autumn</vt:lpstr>
      <vt:lpstr>We NEED a campus garden.</vt:lpstr>
      <vt:lpstr>Where is it going to be?</vt:lpstr>
      <vt:lpstr>Why this area?</vt:lpstr>
      <vt:lpstr>Our project constraints</vt:lpstr>
      <vt:lpstr>Step 1: Measure the area</vt:lpstr>
      <vt:lpstr>Step 2: Produce a blueprint to scale.</vt:lpstr>
      <vt:lpstr>Step 2: Produce a blueprint to scale.</vt:lpstr>
      <vt:lpstr>Step 3: Consider the restrictions.</vt:lpstr>
      <vt:lpstr>Step 4: Determine development plan.</vt:lpstr>
      <vt:lpstr>Step 4: Determine development area.</vt:lpstr>
      <vt:lpstr>Step 5: Materials Needed.</vt:lpstr>
      <vt:lpstr>Why is this needed?</vt:lpstr>
      <vt:lpstr>Sources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W’s Garden Plan</dc:title>
  <dc:creator>Scott Wolfrey</dc:creator>
  <cp:lastModifiedBy>Scott Wolfrey</cp:lastModifiedBy>
  <cp:revision>14</cp:revision>
  <dcterms:created xsi:type="dcterms:W3CDTF">2014-08-26T14:06:42Z</dcterms:created>
  <dcterms:modified xsi:type="dcterms:W3CDTF">2014-09-03T19:09:27Z</dcterms:modified>
</cp:coreProperties>
</file>