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395A7-23F9-44F1-A3C1-C4AEDE427AD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8A017-DD5B-4476-9FCA-C83AA2ABD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55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2BF4FB-6374-47CC-AB8F-5AAC932682E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F8EF71-E39A-483D-9134-A3785917C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BF4FB-6374-47CC-AB8F-5AAC932682E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8EF71-E39A-483D-9134-A3785917C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BF4FB-6374-47CC-AB8F-5AAC932682E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8EF71-E39A-483D-9134-A3785917C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BF4FB-6374-47CC-AB8F-5AAC932682E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8EF71-E39A-483D-9134-A3785917C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BF4FB-6374-47CC-AB8F-5AAC932682E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8EF71-E39A-483D-9134-A3785917C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BF4FB-6374-47CC-AB8F-5AAC932682E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8EF71-E39A-483D-9134-A3785917C0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BF4FB-6374-47CC-AB8F-5AAC932682E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8EF71-E39A-483D-9134-A3785917C0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BF4FB-6374-47CC-AB8F-5AAC932682E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8EF71-E39A-483D-9134-A3785917C03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BF4FB-6374-47CC-AB8F-5AAC932682E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8EF71-E39A-483D-9134-A3785917C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62BF4FB-6374-47CC-AB8F-5AAC932682E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8EF71-E39A-483D-9134-A3785917C0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2BF4FB-6374-47CC-AB8F-5AAC932682E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F8EF71-E39A-483D-9134-A3785917C0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62BF4FB-6374-47CC-AB8F-5AAC932682E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F8EF71-E39A-483D-9134-A3785917C0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Bonding!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12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240" y="1657350"/>
            <a:ext cx="1691640" cy="6477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Formulas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463708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34000" y="2695575"/>
            <a:ext cx="2057400" cy="952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Number of each Element</a:t>
            </a:r>
            <a:endParaRPr lang="en-US" dirty="0"/>
          </a:p>
        </p:txBody>
      </p:sp>
      <p:cxnSp>
        <p:nvCxnSpPr>
          <p:cNvPr id="7" name="Curved Connector 6"/>
          <p:cNvCxnSpPr/>
          <p:nvPr/>
        </p:nvCxnSpPr>
        <p:spPr>
          <a:xfrm>
            <a:off x="3200400" y="2438400"/>
            <a:ext cx="2133600" cy="514350"/>
          </a:xfrm>
          <a:prstGeom prst="curvedConnector3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895600" y="1981200"/>
            <a:ext cx="2438400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775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how the bonding for two Chlorine, </a:t>
            </a:r>
            <a:r>
              <a:rPr lang="en-US" dirty="0" err="1" smtClean="0"/>
              <a:t>Cl</a:t>
            </a:r>
            <a:r>
              <a:rPr lang="en-US" dirty="0" smtClean="0"/>
              <a:t>, atoms:</a:t>
            </a:r>
          </a:p>
          <a:p>
            <a:pPr lvl="1"/>
            <a:r>
              <a:rPr lang="en-US" dirty="0" smtClean="0"/>
              <a:t>Remember chlorine has 7 valence electrons.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672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Bond (Single Line)</a:t>
            </a:r>
          </a:p>
          <a:p>
            <a:pPr lvl="1"/>
            <a:r>
              <a:rPr lang="en-US" dirty="0" smtClean="0"/>
              <a:t>Share two electrons, 1 each</a:t>
            </a:r>
          </a:p>
          <a:p>
            <a:endParaRPr lang="en-US" dirty="0" smtClean="0"/>
          </a:p>
          <a:p>
            <a:r>
              <a:rPr lang="en-US" dirty="0" smtClean="0"/>
              <a:t>Double Bond (Two Lines)</a:t>
            </a:r>
            <a:endParaRPr lang="en-US" dirty="0" smtClean="0"/>
          </a:p>
          <a:p>
            <a:pPr lvl="1"/>
            <a:r>
              <a:rPr lang="en-US" dirty="0" smtClean="0"/>
              <a:t>Share four electrons, 2 each</a:t>
            </a:r>
          </a:p>
          <a:p>
            <a:endParaRPr lang="en-US" dirty="0" smtClean="0"/>
          </a:p>
          <a:p>
            <a:r>
              <a:rPr lang="en-US" dirty="0" smtClean="0"/>
              <a:t>Triple Bond (Three Lines)</a:t>
            </a:r>
            <a:endParaRPr lang="en-US" dirty="0" smtClean="0"/>
          </a:p>
          <a:p>
            <a:pPr lvl="1"/>
            <a:r>
              <a:rPr lang="en-US" dirty="0" smtClean="0"/>
              <a:t>Share six electrons, 3 each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/>
              <a:t>C</a:t>
            </a:r>
            <a:r>
              <a:rPr lang="en-US" dirty="0" smtClean="0"/>
              <a:t>ovalent Bonds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362" y="3228974"/>
            <a:ext cx="2886075" cy="128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361" y="4800600"/>
            <a:ext cx="2886075" cy="1673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957" y="1600200"/>
            <a:ext cx="2642239" cy="1398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57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attraction </a:t>
            </a:r>
            <a:r>
              <a:rPr lang="en-US" sz="2800" dirty="0"/>
              <a:t>between atoms that allows the formation of chemical substances that contain two or more atoms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We will learn two major types of bonds.</a:t>
            </a:r>
          </a:p>
          <a:p>
            <a:pPr lvl="1"/>
            <a:r>
              <a:rPr lang="en-US" sz="2400" dirty="0" smtClean="0"/>
              <a:t>Covalent</a:t>
            </a:r>
          </a:p>
          <a:p>
            <a:pPr lvl="1"/>
            <a:r>
              <a:rPr lang="en-US" sz="2400" dirty="0" smtClean="0"/>
              <a:t>Ionic</a:t>
            </a:r>
          </a:p>
          <a:p>
            <a:endParaRPr lang="en-US" sz="2800" dirty="0" smtClean="0"/>
          </a:p>
          <a:p>
            <a:r>
              <a:rPr lang="en-US" sz="2800" dirty="0" smtClean="0"/>
              <a:t>The goal of all atoms is to be stable, 8 valence electrons, they will borrow, steal, or give to have 8.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Bond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0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</a:rPr>
              <a:t>The chemical bond that forms between nonmetal atoms when they share electrons is called a </a:t>
            </a:r>
            <a:r>
              <a:rPr lang="en-US" b="1" dirty="0">
                <a:solidFill>
                  <a:srgbClr val="FF3399"/>
                </a:solidFill>
                <a:latin typeface="Times New Roman" pitchFamily="18" charset="0"/>
              </a:rPr>
              <a:t>covalent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Times New Roman" pitchFamily="18" charset="0"/>
              </a:rPr>
              <a:t>bond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 lvl="1"/>
            <a:r>
              <a:rPr lang="en-US" dirty="0" smtClean="0"/>
              <a:t>Any combination of nonmetals.</a:t>
            </a:r>
          </a:p>
          <a:p>
            <a:pPr lvl="1"/>
            <a:endParaRPr lang="en-US" dirty="0"/>
          </a:p>
          <a:p>
            <a:r>
              <a:rPr lang="en-US" dirty="0" smtClean="0"/>
              <a:t>In covalent bonds, electrons are shared in order to reach 8 valence electrons.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lvl="3"/>
            <a:r>
              <a:rPr lang="en-US" dirty="0" smtClean="0"/>
              <a:t>https://www.youtube.com/watch?v=1wpDicW_MQQ</a:t>
            </a:r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Shared </a:t>
            </a:r>
            <a:r>
              <a:rPr lang="en-US" dirty="0">
                <a:latin typeface="Times New Roman" pitchFamily="18" charset="0"/>
              </a:rPr>
              <a:t>electrons are attracted to the nuclei of both atoms. </a:t>
            </a:r>
          </a:p>
          <a:p>
            <a:r>
              <a:rPr lang="en-US" dirty="0" smtClean="0">
                <a:latin typeface="Times New Roman" pitchFamily="18" charset="0"/>
              </a:rPr>
              <a:t>They </a:t>
            </a:r>
            <a:r>
              <a:rPr lang="en-US" dirty="0">
                <a:latin typeface="Times New Roman" pitchFamily="18" charset="0"/>
              </a:rPr>
              <a:t>move back and forth between the outer energy levels of each atom in the covalent bond. </a:t>
            </a:r>
          </a:p>
          <a:p>
            <a:r>
              <a:rPr lang="en-US" dirty="0" smtClean="0">
                <a:latin typeface="Times New Roman" pitchFamily="18" charset="0"/>
              </a:rPr>
              <a:t>Each </a:t>
            </a:r>
            <a:r>
              <a:rPr lang="en-US" dirty="0">
                <a:latin typeface="Times New Roman" pitchFamily="18" charset="0"/>
              </a:rPr>
              <a:t>atom has a stable outer energy level some of the time.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dirty="0">
                <a:latin typeface="Times New Roman" pitchFamily="18" charset="0"/>
              </a:rPr>
              <a:t>The neutral particle is formed when atoms share electrons is called a </a:t>
            </a:r>
            <a:r>
              <a:rPr lang="en-US" b="1" dirty="0">
                <a:solidFill>
                  <a:srgbClr val="FF3399"/>
                </a:solidFill>
                <a:latin typeface="Times New Roman" pitchFamily="18" charset="0"/>
              </a:rPr>
              <a:t>molecule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</a:t>
            </a:r>
            <a:endParaRPr lang="en-US" dirty="0"/>
          </a:p>
        </p:txBody>
      </p:sp>
      <p:pic>
        <p:nvPicPr>
          <p:cNvPr id="4" name="Picture 7" descr="im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38425"/>
            <a:ext cx="5029200" cy="321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50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/>
          <a:lstStyle/>
          <a:p>
            <a:r>
              <a:rPr lang="en-US" dirty="0" smtClean="0"/>
              <a:t>To show a covalent bond, we begin with dot notation of the two elements.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Covalent Bonds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76600"/>
            <a:ext cx="3505200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7234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Then combine the two dot notations: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should show each element with a full outer shell.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Covalent Bonds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89"/>
          <a:stretch/>
        </p:blipFill>
        <p:spPr bwMode="auto">
          <a:xfrm>
            <a:off x="1524000" y="2286000"/>
            <a:ext cx="5638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415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Then change the two dots to a line to represent the sharing between electrons: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Covalent Bonds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5" b="3955"/>
          <a:stretch/>
        </p:blipFill>
        <p:spPr bwMode="auto">
          <a:xfrm>
            <a:off x="2057399" y="3048000"/>
            <a:ext cx="4532715" cy="364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72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Covalent bonds and also known as molecular compounds.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Covalent Bonds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776" y="2971800"/>
            <a:ext cx="463708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891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297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Bonding!</vt:lpstr>
      <vt:lpstr>Chemical Bond</vt:lpstr>
      <vt:lpstr>Covalent Bond</vt:lpstr>
      <vt:lpstr>Covalent Bond</vt:lpstr>
      <vt:lpstr>Covalent Bond</vt:lpstr>
      <vt:lpstr>Showing Covalent Bonds</vt:lpstr>
      <vt:lpstr>Showing Covalent Bonds</vt:lpstr>
      <vt:lpstr>Showing Covalent Bonds</vt:lpstr>
      <vt:lpstr>Writing Covalent Bonds</vt:lpstr>
      <vt:lpstr>Interpreting Formulas</vt:lpstr>
      <vt:lpstr>Practice</vt:lpstr>
      <vt:lpstr>Types of Covalent Bonds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Bonding!</dc:title>
  <dc:creator>Scott Wolfrey</dc:creator>
  <cp:lastModifiedBy>Scott Wolfrey</cp:lastModifiedBy>
  <cp:revision>5</cp:revision>
  <dcterms:created xsi:type="dcterms:W3CDTF">2014-09-21T14:57:01Z</dcterms:created>
  <dcterms:modified xsi:type="dcterms:W3CDTF">2014-09-21T15:47:54Z</dcterms:modified>
</cp:coreProperties>
</file>