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75" autoAdjust="0"/>
  </p:normalViewPr>
  <p:slideViewPr>
    <p:cSldViewPr>
      <p:cViewPr varScale="1">
        <p:scale>
          <a:sx n="79" d="100"/>
          <a:sy n="79" d="100"/>
        </p:scale>
        <p:origin x="-15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774-96EA-486F-A368-5F0B370DB8B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7-5D33-47FE-A779-99E5BF0C871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774-96EA-486F-A368-5F0B370DB8B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7-5D33-47FE-A779-99E5BF0C8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774-96EA-486F-A368-5F0B370DB8B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7-5D33-47FE-A779-99E5BF0C8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774-96EA-486F-A368-5F0B370DB8B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7-5D33-47FE-A779-99E5BF0C8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774-96EA-486F-A368-5F0B370DB8B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7-5D33-47FE-A779-99E5BF0C871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774-96EA-486F-A368-5F0B370DB8B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7-5D33-47FE-A779-99E5BF0C8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774-96EA-486F-A368-5F0B370DB8B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7-5D33-47FE-A779-99E5BF0C871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774-96EA-486F-A368-5F0B370DB8B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7-5D33-47FE-A779-99E5BF0C8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774-96EA-486F-A368-5F0B370DB8B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7-5D33-47FE-A779-99E5BF0C8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774-96EA-486F-A368-5F0B370DB8B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7-5D33-47FE-A779-99E5BF0C871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1774-96EA-486F-A368-5F0B370DB8B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6507-5D33-47FE-A779-99E5BF0C87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E51774-96EA-486F-A368-5F0B370DB8BC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B1A6507-5D33-47FE-A779-99E5BF0C87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6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An ionic compound is a bond between a metal and a non-metal.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Electrons are stolen and given.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1039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to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Step 1: Identify the charge of each element.</a:t>
            </a:r>
          </a:p>
          <a:p>
            <a:pPr marL="0" indent="0">
              <a:buNone/>
            </a:pPr>
            <a:r>
              <a:rPr lang="en-US" dirty="0" smtClean="0"/>
              <a:t>		ex: Sodium Chloride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Na</a:t>
            </a:r>
            <a:r>
              <a:rPr lang="en-US" baseline="30000" dirty="0" smtClean="0"/>
              <a:t>1+</a:t>
            </a:r>
            <a:r>
              <a:rPr lang="en-US" dirty="0" smtClean="0"/>
              <a:t>		Cl</a:t>
            </a:r>
            <a:r>
              <a:rPr lang="en-US" baseline="30000" dirty="0" smtClean="0"/>
              <a:t>1-</a:t>
            </a:r>
          </a:p>
          <a:p>
            <a:endParaRPr lang="en-US" dirty="0" smtClean="0"/>
          </a:p>
          <a:p>
            <a:r>
              <a:rPr lang="en-US" dirty="0" smtClean="0"/>
              <a:t>Step 2: Switch the exponent values (drop the charge) to subsets of the other element.</a:t>
            </a:r>
          </a:p>
          <a:p>
            <a:pPr marL="0" indent="0">
              <a:buNone/>
            </a:pPr>
            <a:r>
              <a:rPr lang="en-US" dirty="0" smtClean="0"/>
              <a:t>		ex:	Na</a:t>
            </a:r>
            <a:r>
              <a:rPr lang="en-US" baseline="-25000" dirty="0" smtClean="0"/>
              <a:t>1</a:t>
            </a:r>
            <a:r>
              <a:rPr lang="en-US" dirty="0" smtClean="0"/>
              <a:t>		Cl</a:t>
            </a:r>
            <a:r>
              <a:rPr lang="en-US" baseline="-25000" dirty="0" smtClean="0"/>
              <a:t>1</a:t>
            </a:r>
          </a:p>
          <a:p>
            <a:endParaRPr lang="en-US" dirty="0" smtClean="0"/>
          </a:p>
          <a:p>
            <a:r>
              <a:rPr lang="en-US" dirty="0" smtClean="0"/>
              <a:t>Step 3: Simplify and combine abbreviations.</a:t>
            </a:r>
          </a:p>
          <a:p>
            <a:pPr marL="0" indent="0">
              <a:buNone/>
            </a:pPr>
            <a:r>
              <a:rPr lang="en-US" dirty="0" smtClean="0"/>
              <a:t>		ex:	</a:t>
            </a:r>
            <a:r>
              <a:rPr lang="en-US" dirty="0" err="1" smtClean="0"/>
              <a:t>NaCl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623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Simplify the number of elements:</a:t>
            </a:r>
          </a:p>
          <a:p>
            <a:pPr lvl="2"/>
            <a:r>
              <a:rPr lang="en-US" sz="2600" dirty="0" smtClean="0"/>
              <a:t>If the numbers are the same they disappear.</a:t>
            </a:r>
          </a:p>
          <a:p>
            <a:pPr lvl="2"/>
            <a:r>
              <a:rPr lang="en-US" sz="2600" dirty="0" smtClean="0"/>
              <a:t>If the numbers can be factored, reduced.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6396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in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Cations</a:t>
            </a:r>
            <a:r>
              <a:rPr lang="en-US" dirty="0" smtClean="0"/>
              <a:t> then Anions</a:t>
            </a:r>
          </a:p>
          <a:p>
            <a:endParaRPr lang="en-US" dirty="0"/>
          </a:p>
          <a:p>
            <a:r>
              <a:rPr lang="en-US" dirty="0" err="1" smtClean="0"/>
              <a:t>Cations</a:t>
            </a:r>
            <a:r>
              <a:rPr lang="en-US" dirty="0" smtClean="0"/>
              <a:t>: [Element Name] “Ion”</a:t>
            </a:r>
          </a:p>
          <a:p>
            <a:endParaRPr lang="en-US" dirty="0" smtClean="0"/>
          </a:p>
          <a:p>
            <a:r>
              <a:rPr lang="en-US" dirty="0" smtClean="0"/>
              <a:t>Anions: [Stem of element name]+”ide</a:t>
            </a:r>
          </a:p>
          <a:p>
            <a:endParaRPr lang="en-US" dirty="0"/>
          </a:p>
          <a:p>
            <a:r>
              <a:rPr lang="en-US" dirty="0" smtClean="0"/>
              <a:t>When combining the two the word “Ion” is dropped.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2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to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Step 1: Switch the subsets to exponents of the other element.</a:t>
            </a:r>
          </a:p>
          <a:p>
            <a:pPr marL="0" indent="0">
              <a:buNone/>
            </a:pPr>
            <a:r>
              <a:rPr lang="en-US" sz="2400" dirty="0" smtClean="0"/>
              <a:t>		ex: 	Li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 -&gt; 	Li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	O</a:t>
            </a:r>
            <a:r>
              <a:rPr lang="en-US" sz="2400" baseline="30000" dirty="0" smtClean="0"/>
              <a:t>2</a:t>
            </a:r>
          </a:p>
          <a:p>
            <a:endParaRPr lang="en-US" sz="2400" dirty="0" smtClean="0"/>
          </a:p>
          <a:p>
            <a:r>
              <a:rPr lang="en-US" sz="2400" dirty="0" smtClean="0"/>
              <a:t>Step 2: Label the first element as a </a:t>
            </a:r>
            <a:r>
              <a:rPr lang="en-US" sz="2400" dirty="0" err="1" smtClean="0"/>
              <a:t>cation</a:t>
            </a:r>
            <a:r>
              <a:rPr lang="en-US" sz="2400" dirty="0" smtClean="0"/>
              <a:t> (+) and the second as a anion (-).</a:t>
            </a:r>
          </a:p>
          <a:p>
            <a:pPr marL="0" indent="0">
              <a:buNone/>
            </a:pPr>
            <a:r>
              <a:rPr lang="en-US" sz="2400" dirty="0" smtClean="0"/>
              <a:t>		ex:	Li</a:t>
            </a:r>
            <a:r>
              <a:rPr lang="en-US" sz="2400" baseline="30000" dirty="0" smtClean="0"/>
              <a:t>1+</a:t>
            </a:r>
            <a:r>
              <a:rPr lang="en-US" sz="2400" dirty="0" smtClean="0"/>
              <a:t>	O</a:t>
            </a:r>
            <a:r>
              <a:rPr lang="en-US" sz="2400" baseline="30000" dirty="0" smtClean="0"/>
              <a:t>2-</a:t>
            </a:r>
          </a:p>
          <a:p>
            <a:endParaRPr lang="en-US" sz="2400" dirty="0" smtClean="0"/>
          </a:p>
          <a:p>
            <a:r>
              <a:rPr lang="en-US" sz="2400" dirty="0" smtClean="0"/>
              <a:t>Step 3: Make sure the charge of each is correct by looking at oxidation values.</a:t>
            </a:r>
          </a:p>
          <a:p>
            <a:endParaRPr lang="en-US" sz="2400" dirty="0" smtClean="0"/>
          </a:p>
          <a:p>
            <a:r>
              <a:rPr lang="en-US" sz="2400" dirty="0" smtClean="0"/>
              <a:t>Step 4: Identify ions following rules for anions and </a:t>
            </a:r>
            <a:r>
              <a:rPr lang="en-US" sz="2400" dirty="0" err="1" smtClean="0"/>
              <a:t>cations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		ex:	Lithium Oxide</a:t>
            </a:r>
            <a:endParaRPr lang="en-US" sz="24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617628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charges do not match the oxidation value of the element:</a:t>
            </a:r>
          </a:p>
          <a:p>
            <a:r>
              <a:rPr lang="en-US" dirty="0" smtClean="0"/>
              <a:t>Determine the needed value</a:t>
            </a:r>
          </a:p>
          <a:p>
            <a:r>
              <a:rPr lang="en-US" dirty="0" smtClean="0"/>
              <a:t>Multiply both charges by that value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the </a:t>
            </a:r>
            <a:r>
              <a:rPr lang="en-US" dirty="0" err="1" smtClean="0"/>
              <a:t>cation</a:t>
            </a:r>
            <a:r>
              <a:rPr lang="en-US" dirty="0" smtClean="0"/>
              <a:t> is a transition metal with multiple possible charges, put the charge as roman numerals in parenthesis after the name.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1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206</TotalTime>
  <Words>164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Naming Ionic Compounds</vt:lpstr>
      <vt:lpstr>Ionic Compounds</vt:lpstr>
      <vt:lpstr>Name to Formula</vt:lpstr>
      <vt:lpstr>Formula Rules</vt:lpstr>
      <vt:lpstr>Rules in Naming</vt:lpstr>
      <vt:lpstr>Formula to Name</vt:lpstr>
      <vt:lpstr>Identifying Names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Ionic Compounds</dc:title>
  <dc:creator>Scott Wolfrey</dc:creator>
  <cp:lastModifiedBy>Scott Wolfrey</cp:lastModifiedBy>
  <cp:revision>7</cp:revision>
  <dcterms:created xsi:type="dcterms:W3CDTF">2014-09-24T01:33:40Z</dcterms:created>
  <dcterms:modified xsi:type="dcterms:W3CDTF">2014-09-25T00:14:22Z</dcterms:modified>
</cp:coreProperties>
</file>