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840E89-B411-4A72-9D24-5B6FC24EDA76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375DEE-9ECA-4F4A-A882-E093CADB5F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Transition Metal </a:t>
            </a:r>
            <a:r>
              <a:rPr lang="en-US" dirty="0" err="1" smtClean="0"/>
              <a:t>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Out Blank Periodic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Make sure the following elements are on the periodic table in the correct locations. </a:t>
            </a:r>
          </a:p>
          <a:p>
            <a:r>
              <a:rPr lang="en-US" dirty="0" smtClean="0"/>
              <a:t>Group 3</a:t>
            </a:r>
          </a:p>
          <a:p>
            <a:pPr lvl="1"/>
            <a:r>
              <a:rPr lang="en-US" dirty="0" smtClean="0"/>
              <a:t>Sc3+</a:t>
            </a:r>
          </a:p>
          <a:p>
            <a:r>
              <a:rPr lang="en-US" dirty="0" smtClean="0"/>
              <a:t>Group 4</a:t>
            </a:r>
          </a:p>
          <a:p>
            <a:pPr lvl="1"/>
            <a:r>
              <a:rPr lang="en-US" dirty="0" smtClean="0"/>
              <a:t>Ti2+, Ti3+</a:t>
            </a:r>
          </a:p>
          <a:p>
            <a:r>
              <a:rPr lang="en-US" dirty="0" smtClean="0"/>
              <a:t>Group 6</a:t>
            </a:r>
          </a:p>
          <a:p>
            <a:pPr lvl="1"/>
            <a:r>
              <a:rPr lang="en-US" dirty="0" smtClean="0"/>
              <a:t>Cr2+, Cr3+</a:t>
            </a:r>
          </a:p>
          <a:p>
            <a:r>
              <a:rPr lang="en-US" dirty="0" smtClean="0"/>
              <a:t>Group 7 </a:t>
            </a:r>
          </a:p>
          <a:p>
            <a:pPr lvl="1"/>
            <a:r>
              <a:rPr lang="en-US" dirty="0" smtClean="0"/>
              <a:t>Mn2+, Mn3+</a:t>
            </a:r>
          </a:p>
          <a:p>
            <a:r>
              <a:rPr lang="en-US" dirty="0"/>
              <a:t>Group 8</a:t>
            </a:r>
          </a:p>
          <a:p>
            <a:pPr lvl="1"/>
            <a:r>
              <a:rPr lang="en-US" dirty="0"/>
              <a:t>Fe2+, Fe3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7171" y="2286000"/>
            <a:ext cx="3657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Group 9</a:t>
            </a:r>
          </a:p>
          <a:p>
            <a:pPr lvl="1"/>
            <a:r>
              <a:rPr lang="en-US" dirty="0" smtClean="0"/>
              <a:t>Co2+, Co3+</a:t>
            </a:r>
          </a:p>
          <a:p>
            <a:r>
              <a:rPr lang="en-US" dirty="0" smtClean="0"/>
              <a:t>Group 11</a:t>
            </a:r>
          </a:p>
          <a:p>
            <a:pPr lvl="1"/>
            <a:r>
              <a:rPr lang="en-US" dirty="0" smtClean="0"/>
              <a:t>Cu2+, Cu3+</a:t>
            </a:r>
          </a:p>
          <a:p>
            <a:pPr lvl="1"/>
            <a:r>
              <a:rPr lang="en-US" dirty="0" smtClean="0"/>
              <a:t>Ag+</a:t>
            </a:r>
          </a:p>
          <a:p>
            <a:pPr lvl="1"/>
            <a:r>
              <a:rPr lang="en-US" dirty="0" smtClean="0"/>
              <a:t>Au+, Au3+</a:t>
            </a:r>
          </a:p>
          <a:p>
            <a:r>
              <a:rPr lang="en-US" dirty="0" smtClean="0"/>
              <a:t>Group 13</a:t>
            </a:r>
          </a:p>
          <a:p>
            <a:pPr lvl="1"/>
            <a:r>
              <a:rPr lang="en-US" dirty="0" smtClean="0"/>
              <a:t>Ga2+, Ga3+</a:t>
            </a:r>
          </a:p>
          <a:p>
            <a:r>
              <a:rPr lang="en-US" dirty="0" smtClean="0"/>
              <a:t>Group 14</a:t>
            </a:r>
          </a:p>
          <a:p>
            <a:pPr lvl="1"/>
            <a:r>
              <a:rPr lang="en-US" dirty="0" smtClean="0"/>
              <a:t>Sn2+, Sn4+</a:t>
            </a:r>
          </a:p>
          <a:p>
            <a:pPr lvl="1"/>
            <a:r>
              <a:rPr lang="en-US" dirty="0" smtClean="0"/>
              <a:t>Pb2</a:t>
            </a:r>
            <a:r>
              <a:rPr lang="en-US" dirty="0"/>
              <a:t>+, </a:t>
            </a:r>
            <a:r>
              <a:rPr lang="en-US" dirty="0" smtClean="0"/>
              <a:t>Pb4+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elements that have more than one charge (oxidation value), roman numerals are used within parentheses.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number within the parentheses is equal to the charge of the element.</a:t>
            </a:r>
          </a:p>
          <a:p>
            <a:endParaRPr lang="en-US" dirty="0" smtClean="0"/>
          </a:p>
          <a:p>
            <a:r>
              <a:rPr lang="en-US" dirty="0" smtClean="0"/>
              <a:t>Transition </a:t>
            </a:r>
            <a:r>
              <a:rPr lang="en-US" dirty="0" smtClean="0"/>
              <a:t>metals are a sub category of metals; therefore their charge is always positive.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the Charge of</a:t>
            </a:r>
            <a:br>
              <a:rPr lang="en-US" dirty="0" smtClean="0"/>
            </a:br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Ionic Compounds, Transition </a:t>
            </a:r>
            <a:r>
              <a:rPr lang="en-US" dirty="0"/>
              <a:t>M</a:t>
            </a:r>
            <a:r>
              <a:rPr lang="en-US" dirty="0" smtClean="0"/>
              <a:t>etals must be bonded with a non-metal.</a:t>
            </a:r>
          </a:p>
          <a:p>
            <a:r>
              <a:rPr lang="en-US" dirty="0" smtClean="0"/>
              <a:t>Non-metal elements have a set oxidation value.</a:t>
            </a:r>
            <a:endParaRPr lang="en-US" dirty="0"/>
          </a:p>
          <a:p>
            <a:r>
              <a:rPr lang="en-US" dirty="0" smtClean="0"/>
              <a:t>The charge of a transition metal can be identified by working backwards.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CuO</a:t>
            </a:r>
            <a:endParaRPr lang="en-US" dirty="0" smtClean="0"/>
          </a:p>
          <a:p>
            <a:pPr lvl="1"/>
            <a:r>
              <a:rPr lang="en-US" dirty="0" smtClean="0"/>
              <a:t>CoCl3</a:t>
            </a:r>
          </a:p>
          <a:p>
            <a:pPr lvl="1"/>
            <a:r>
              <a:rPr lang="en-US" dirty="0" smtClean="0"/>
              <a:t>Fe2O3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Oxidation Rules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oxidation number of a monatomic ion is the same as its charge.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Alkali </a:t>
            </a:r>
            <a:r>
              <a:rPr lang="en-US" dirty="0"/>
              <a:t>metals exhibit only an oxidation state of </a:t>
            </a:r>
            <a:r>
              <a:rPr lang="en-US" baseline="30000" dirty="0"/>
              <a:t>+</a:t>
            </a:r>
            <a:r>
              <a:rPr lang="en-US" dirty="0"/>
              <a:t>1 in compounds. 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Alkaline earth metals exhibit only an oxidation state of </a:t>
            </a:r>
            <a:r>
              <a:rPr lang="en-US" baseline="30000" dirty="0"/>
              <a:t>+</a:t>
            </a:r>
            <a:r>
              <a:rPr lang="en-US" dirty="0"/>
              <a:t>2 in compounds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Oxidation Rules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4724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sum of the oxidation numbers is zero for an electrically neutral compound.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All </a:t>
            </a:r>
            <a:r>
              <a:rPr lang="en-US" dirty="0" smtClean="0"/>
              <a:t>halogens have </a:t>
            </a:r>
            <a:r>
              <a:rPr lang="en-US" dirty="0"/>
              <a:t>a </a:t>
            </a:r>
            <a:r>
              <a:rPr lang="en-US" baseline="30000" dirty="0"/>
              <a:t>–</a:t>
            </a:r>
            <a:r>
              <a:rPr lang="en-US" dirty="0"/>
              <a:t>1 oxidation number in compounds, except when with oxygen or other halogens where their oxidation numbers can be positive.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Hydrogen is always assigned a </a:t>
            </a:r>
            <a:r>
              <a:rPr lang="en-US" baseline="30000" dirty="0"/>
              <a:t>+</a:t>
            </a:r>
            <a:r>
              <a:rPr lang="en-US" dirty="0"/>
              <a:t>1 oxidation number in compounds, except when it is in a hydride form, where its charge is</a:t>
            </a:r>
            <a:r>
              <a:rPr lang="en-US" baseline="30000" dirty="0"/>
              <a:t> –</a:t>
            </a:r>
            <a:r>
              <a:rPr lang="en-US" dirty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</TotalTime>
  <Words>292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Naming Transition Metal Cations</vt:lpstr>
      <vt:lpstr>Pull Out Blank Periodic Tables</vt:lpstr>
      <vt:lpstr>Transition Metals</vt:lpstr>
      <vt:lpstr>Identifying the Charge of Transition Metals</vt:lpstr>
      <vt:lpstr>Oxidation Rules</vt:lpstr>
      <vt:lpstr>Oxidation Rules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Transition Metal Cations</dc:title>
  <dc:creator>Scott Wolfrey</dc:creator>
  <cp:lastModifiedBy>Scott Wolfrey</cp:lastModifiedBy>
  <cp:revision>2</cp:revision>
  <dcterms:created xsi:type="dcterms:W3CDTF">2014-09-25T00:03:32Z</dcterms:created>
  <dcterms:modified xsi:type="dcterms:W3CDTF">2014-09-25T00:19:10Z</dcterms:modified>
</cp:coreProperties>
</file>