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3" r:id="rId6"/>
    <p:sldId id="264" r:id="rId7"/>
    <p:sldId id="265" r:id="rId8"/>
    <p:sldId id="266" r:id="rId9"/>
    <p:sldId id="261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3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4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0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2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0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0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7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7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55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B89E-2B6D-47D9-A813-A5671375C51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3977B-BDEA-4A5C-9030-6A8316A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8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"/>
            <a:ext cx="8229600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Scalars</a:t>
            </a:r>
            <a:br>
              <a:rPr lang="en-US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v.</a:t>
            </a:r>
            <a:br>
              <a:rPr lang="en-US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Vectors</a:t>
            </a:r>
            <a:endParaRPr 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264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0" y="3733800"/>
            <a:ext cx="1981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4495800"/>
            <a:ext cx="5029200" cy="23622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000" i="1" dirty="0" smtClean="0"/>
              <a:t>30 mph </a:t>
            </a:r>
            <a:r>
              <a:rPr lang="en-US" sz="4000" i="1" dirty="0" smtClean="0"/>
              <a:t>S</a:t>
            </a:r>
            <a:r>
              <a:rPr lang="en-US" sz="4000" i="1" dirty="0" smtClean="0"/>
              <a:t>outheast</a:t>
            </a:r>
          </a:p>
          <a:p>
            <a:pPr marL="0" indent="0" algn="r">
              <a:buNone/>
            </a:pPr>
            <a:r>
              <a:rPr lang="en-US" sz="4000" i="1" dirty="0" smtClean="0"/>
              <a:t>10ft. 25</a:t>
            </a:r>
            <a:r>
              <a:rPr lang="en-US" sz="4000" i="1" dirty="0" smtClean="0">
                <a:latin typeface="Courier New"/>
                <a:cs typeface="Courier New"/>
              </a:rPr>
              <a:t>°</a:t>
            </a:r>
            <a:r>
              <a:rPr lang="en-US" sz="4000" i="1" dirty="0" smtClean="0"/>
              <a:t> North of west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695039"/>
            <a:ext cx="182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/>
              <a:t>10ft.</a:t>
            </a:r>
          </a:p>
          <a:p>
            <a:r>
              <a:rPr lang="en-US" sz="3600" i="1" dirty="0" smtClean="0"/>
              <a:t>30 mph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0"/>
            <a:ext cx="9144000" cy="68580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952500" y="1905000"/>
            <a:ext cx="1600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43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three statements that are scalar then add necessary information to make them a vector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43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Scalar value is only a number (magnitude).</a:t>
            </a:r>
          </a:p>
          <a:p>
            <a:endParaRPr lang="en-US" dirty="0"/>
          </a:p>
          <a:p>
            <a:r>
              <a:rPr lang="en-US" dirty="0" smtClean="0"/>
              <a:t>Vector value has a number (magnitude) and a direction.</a:t>
            </a:r>
          </a:p>
          <a:p>
            <a:pPr lvl="1"/>
            <a:r>
              <a:rPr lang="en-US" dirty="0" smtClean="0"/>
              <a:t>Represented with a tail and a head.</a:t>
            </a:r>
          </a:p>
          <a:p>
            <a:pPr lvl="1"/>
            <a:r>
              <a:rPr lang="en-US" dirty="0" smtClean="0"/>
              <a:t>Proportional in size to it’s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7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Motion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/>
              <a:t>A study of motion will involve the introduction of a variety of quantities that are used to describe the physical world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All quantities </a:t>
            </a:r>
            <a:r>
              <a:rPr lang="en-US" dirty="0"/>
              <a:t>can by divided into two categories </a:t>
            </a:r>
          </a:p>
          <a:p>
            <a:pPr lvl="1"/>
            <a:r>
              <a:rPr lang="en-US" dirty="0" smtClean="0"/>
              <a:t>Vectors</a:t>
            </a:r>
          </a:p>
          <a:p>
            <a:pPr lvl="1"/>
            <a:r>
              <a:rPr lang="en-US" dirty="0" smtClean="0"/>
              <a:t>Scalars</a:t>
            </a:r>
          </a:p>
        </p:txBody>
      </p:sp>
    </p:spTree>
    <p:extLst>
      <p:ext uri="{BB962C8B-B14F-4D97-AF65-F5344CB8AC3E}">
        <p14:creationId xmlns:p14="http://schemas.microsoft.com/office/powerpoint/2010/main" val="306712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0" y="2667000"/>
            <a:ext cx="1981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3505200"/>
            <a:ext cx="4800600" cy="33528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000" dirty="0" smtClean="0"/>
              <a:t>A quantity is a quantity that is fully described by both magnitude and direction.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371600"/>
            <a:ext cx="381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 quantity is a quantity that is fully described by its magnitude. </a:t>
            </a:r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0"/>
            <a:ext cx="9144000" cy="68580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1600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188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856" y="2590800"/>
            <a:ext cx="6313944" cy="27636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vector arrow </a:t>
            </a:r>
            <a:r>
              <a:rPr lang="en-US" dirty="0" smtClean="0"/>
              <a:t>is </a:t>
            </a:r>
            <a:r>
              <a:rPr lang="en-US" dirty="0"/>
              <a:t>drawn in a specified direction.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vector arrow has a </a:t>
            </a:r>
            <a:r>
              <a:rPr lang="en-US" i="1" dirty="0"/>
              <a:t>head</a:t>
            </a:r>
            <a:r>
              <a:rPr lang="en-US" dirty="0"/>
              <a:t> and a </a:t>
            </a:r>
            <a:r>
              <a:rPr lang="en-US" i="1" dirty="0"/>
              <a:t>tail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Vector quantities are often represented by scaled Vector diagrams, a vector drawn to scale in a specific direction.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Drawing Vectors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63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Often we refer to directions by common phrases: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    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i="1" dirty="0"/>
              <a:t> </a:t>
            </a:r>
            <a:r>
              <a:rPr lang="en-US" sz="1800" i="1" dirty="0" smtClean="0"/>
              <a:t>             (on the axis)                                                            (45</a:t>
            </a:r>
            <a:r>
              <a:rPr lang="en-US" sz="1800" i="1" dirty="0" smtClean="0">
                <a:latin typeface="Courier New"/>
                <a:cs typeface="Courier New"/>
              </a:rPr>
              <a:t>°</a:t>
            </a:r>
            <a:r>
              <a:rPr lang="en-US" sz="1800" i="1" dirty="0" smtClean="0"/>
              <a:t> between axis)</a:t>
            </a:r>
          </a:p>
          <a:p>
            <a:endParaRPr lang="en-US" dirty="0" smtClean="0"/>
          </a:p>
          <a:p>
            <a:r>
              <a:rPr lang="en-US" dirty="0" smtClean="0"/>
              <a:t>Although, objects don’t always move in such simple directions.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133600"/>
            <a:ext cx="8229600" cy="2072481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North</a:t>
            </a:r>
          </a:p>
          <a:p>
            <a:pPr lvl="1"/>
            <a:r>
              <a:rPr lang="en-US" dirty="0" smtClean="0"/>
              <a:t>East</a:t>
            </a:r>
          </a:p>
          <a:p>
            <a:pPr lvl="1"/>
            <a:r>
              <a:rPr lang="en-US" dirty="0" smtClean="0"/>
              <a:t>West</a:t>
            </a:r>
          </a:p>
          <a:p>
            <a:pPr lvl="1"/>
            <a:r>
              <a:rPr lang="en-US" dirty="0" smtClean="0"/>
              <a:t>South</a:t>
            </a:r>
          </a:p>
          <a:p>
            <a:pPr lvl="1"/>
            <a:r>
              <a:rPr lang="en-US" dirty="0" smtClean="0"/>
              <a:t>Northeast</a:t>
            </a:r>
          </a:p>
          <a:p>
            <a:pPr lvl="1"/>
            <a:r>
              <a:rPr lang="en-US" dirty="0" smtClean="0"/>
              <a:t>Southwest</a:t>
            </a:r>
          </a:p>
          <a:p>
            <a:pPr lvl="1"/>
            <a:r>
              <a:rPr lang="en-US" dirty="0" smtClean="0"/>
              <a:t>Northwest</a:t>
            </a:r>
          </a:p>
          <a:p>
            <a:pPr lvl="1"/>
            <a:r>
              <a:rPr lang="en-US" dirty="0" smtClean="0"/>
              <a:t>Southeast</a:t>
            </a:r>
          </a:p>
        </p:txBody>
      </p:sp>
    </p:spTree>
    <p:extLst>
      <p:ext uri="{BB962C8B-B14F-4D97-AF65-F5344CB8AC3E}">
        <p14:creationId xmlns:p14="http://schemas.microsoft.com/office/powerpoint/2010/main" val="63020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hysicsclassroom.com/Class/vectors/u3l1a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4114800" cy="431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Representing Direction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533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drawing:</a:t>
            </a:r>
          </a:p>
          <a:p>
            <a:endParaRPr lang="en-US" dirty="0"/>
          </a:p>
          <a:p>
            <a:r>
              <a:rPr lang="en-US" dirty="0" smtClean="0"/>
              <a:t>The angle is not on or does it split the axis.</a:t>
            </a:r>
          </a:p>
          <a:p>
            <a:endParaRPr lang="en-US" dirty="0"/>
          </a:p>
          <a:p>
            <a:r>
              <a:rPr lang="en-US" dirty="0" smtClean="0"/>
              <a:t>Consider the tail is attached to the center and has swiveled to an angle.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3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hysicsclassroom.com/Class/vectors/u3l1a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4114800" cy="431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1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533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Assume that the arrow has swiveled off of north to the left.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To the left is to the west</a:t>
            </a:r>
          </a:p>
          <a:p>
            <a:pPr lvl="1"/>
            <a:r>
              <a:rPr lang="en-US" dirty="0" smtClean="0"/>
              <a:t>Moved exactly 30</a:t>
            </a:r>
            <a:r>
              <a:rPr lang="en-US" dirty="0" smtClean="0">
                <a:latin typeface="Courier New"/>
                <a:cs typeface="Courier New"/>
              </a:rPr>
              <a:t>°</a:t>
            </a:r>
          </a:p>
          <a:p>
            <a:pPr lvl="1"/>
            <a:endParaRPr lang="en-US" dirty="0"/>
          </a:p>
          <a:p>
            <a:r>
              <a:rPr lang="en-US" dirty="0" smtClean="0"/>
              <a:t>Therefore the vector is 30</a:t>
            </a:r>
            <a:r>
              <a:rPr lang="en-US" dirty="0" smtClean="0">
                <a:latin typeface="Courier New"/>
                <a:cs typeface="Courier New"/>
              </a:rPr>
              <a:t>° </a:t>
            </a:r>
            <a:r>
              <a:rPr lang="en-US" dirty="0" smtClean="0"/>
              <a:t>west of north.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7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hysicsclassroom.com/Class/vectors/u3l1a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4114800" cy="431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2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5105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Considering that the vector is to the left of north.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Left is counterclockwise</a:t>
            </a:r>
          </a:p>
          <a:p>
            <a:pPr lvl="1"/>
            <a:r>
              <a:rPr lang="en-US" dirty="0" smtClean="0"/>
              <a:t>Moved exactly 30</a:t>
            </a:r>
            <a:r>
              <a:rPr lang="en-US" dirty="0" smtClean="0">
                <a:latin typeface="Courier New"/>
                <a:cs typeface="Courier New"/>
              </a:rPr>
              <a:t>°</a:t>
            </a:r>
          </a:p>
          <a:p>
            <a:pPr lvl="1"/>
            <a:endParaRPr lang="en-US" dirty="0"/>
          </a:p>
          <a:p>
            <a:r>
              <a:rPr lang="en-US" dirty="0" smtClean="0"/>
              <a:t>Therefore the vector is 30</a:t>
            </a:r>
            <a:r>
              <a:rPr lang="en-US" dirty="0" smtClean="0">
                <a:latin typeface="Courier New"/>
                <a:cs typeface="Courier New"/>
              </a:rPr>
              <a:t>° </a:t>
            </a:r>
            <a:r>
              <a:rPr lang="en-US" dirty="0" smtClean="0"/>
              <a:t>counter</a:t>
            </a:r>
            <a:r>
              <a:rPr lang="en-US" dirty="0" smtClean="0"/>
              <a:t>clockwise</a:t>
            </a:r>
            <a:r>
              <a:rPr lang="en-US" dirty="0" smtClean="0"/>
              <a:t> of north.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74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ducksters.com/science/physics/vector_bas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67000"/>
            <a:ext cx="5029200" cy="3352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physics4kids.com/files/art/motion_vector1_240x18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4" y="3325585"/>
            <a:ext cx="3287486" cy="24656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dirty="0"/>
              <a:t>The magnitude of a vector </a:t>
            </a:r>
            <a:r>
              <a:rPr lang="en-US" dirty="0" smtClean="0"/>
              <a:t>is proportional to its value.</a:t>
            </a:r>
          </a:p>
          <a:p>
            <a:r>
              <a:rPr lang="en-US" dirty="0" smtClean="0"/>
              <a:t>Should be represented in comparison to other values in a diagram.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OR- If a scale is being used, the </a:t>
            </a:r>
            <a:r>
              <a:rPr lang="en-US" dirty="0"/>
              <a:t>arrow is drawn a precise length in accordance with </a:t>
            </a:r>
            <a:r>
              <a:rPr lang="en-US" dirty="0" smtClean="0"/>
              <a:t>the </a:t>
            </a:r>
            <a:r>
              <a:rPr lang="en-US" dirty="0"/>
              <a:t>scale. </a:t>
            </a:r>
          </a:p>
        </p:txBody>
      </p:sp>
    </p:spTree>
    <p:extLst>
      <p:ext uri="{BB962C8B-B14F-4D97-AF65-F5344CB8AC3E}">
        <p14:creationId xmlns:p14="http://schemas.microsoft.com/office/powerpoint/2010/main" val="8561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340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Understanding Motion</vt:lpstr>
      <vt:lpstr>Vector</vt:lpstr>
      <vt:lpstr>Drawing Vectors</vt:lpstr>
      <vt:lpstr>Direction</vt:lpstr>
      <vt:lpstr>Representing Direction</vt:lpstr>
      <vt:lpstr>Option 1</vt:lpstr>
      <vt:lpstr>Option 2</vt:lpstr>
      <vt:lpstr>Magnitude</vt:lpstr>
      <vt:lpstr>Vector</vt:lpstr>
      <vt:lpstr>Practice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Wolfrey</dc:creator>
  <cp:lastModifiedBy>Scott Wolfrey</cp:lastModifiedBy>
  <cp:revision>6</cp:revision>
  <dcterms:created xsi:type="dcterms:W3CDTF">2014-09-03T02:06:27Z</dcterms:created>
  <dcterms:modified xsi:type="dcterms:W3CDTF">2014-09-03T02:58:51Z</dcterms:modified>
</cp:coreProperties>
</file>